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03CE7F-D78F-4138-B83C-7AC93FFD1A49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20F797-E530-4C90-B406-481D71D8A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3CE7F-D78F-4138-B83C-7AC93FFD1A49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0F797-E530-4C90-B406-481D71D8A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3CE7F-D78F-4138-B83C-7AC93FFD1A49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0F797-E530-4C90-B406-481D71D8A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3CE7F-D78F-4138-B83C-7AC93FFD1A49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0F797-E530-4C90-B406-481D71D8AE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3CE7F-D78F-4138-B83C-7AC93FFD1A49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0F797-E530-4C90-B406-481D71D8AE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3CE7F-D78F-4138-B83C-7AC93FFD1A49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0F797-E530-4C90-B406-481D71D8AE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3CE7F-D78F-4138-B83C-7AC93FFD1A49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0F797-E530-4C90-B406-481D71D8A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3CE7F-D78F-4138-B83C-7AC93FFD1A49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0F797-E530-4C90-B406-481D71D8AE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3CE7F-D78F-4138-B83C-7AC93FFD1A49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0F797-E530-4C90-B406-481D71D8A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B03CE7F-D78F-4138-B83C-7AC93FFD1A49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0F797-E530-4C90-B406-481D71D8A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03CE7F-D78F-4138-B83C-7AC93FFD1A49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20F797-E530-4C90-B406-481D71D8AE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B03CE7F-D78F-4138-B83C-7AC93FFD1A49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F20F797-E530-4C90-B406-481D71D8A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ОГЭ </a:t>
            </a:r>
            <a:br>
              <a:rPr lang="ru-RU" sz="2400" dirty="0" smtClean="0"/>
            </a:br>
            <a:r>
              <a:rPr lang="ru-RU" sz="2400" dirty="0" smtClean="0"/>
              <a:t>Русский  язык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Учимся определять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микротемы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текста.</a:t>
            </a:r>
          </a:p>
          <a:p>
            <a:pPr lvl="3"/>
            <a:endParaRPr lang="ru-RU" sz="800" dirty="0" smtClean="0"/>
          </a:p>
          <a:p>
            <a:pPr lvl="3"/>
            <a:endParaRPr lang="ru-RU" sz="800" dirty="0" smtClean="0"/>
          </a:p>
          <a:p>
            <a:pPr lvl="3"/>
            <a:endParaRPr lang="ru-RU" sz="800" dirty="0" smtClean="0"/>
          </a:p>
          <a:p>
            <a:pPr lvl="3"/>
            <a:endParaRPr lang="ru-RU" sz="800" dirty="0" smtClean="0"/>
          </a:p>
          <a:p>
            <a:pPr lvl="3"/>
            <a:endParaRPr lang="ru-RU" sz="800" dirty="0" smtClean="0"/>
          </a:p>
          <a:p>
            <a:pPr lvl="3">
              <a:buNone/>
            </a:pPr>
            <a:endParaRPr lang="ru-RU" sz="1400" dirty="0" smtClean="0"/>
          </a:p>
          <a:p>
            <a:pPr lvl="3">
              <a:buNone/>
            </a:pPr>
            <a:endParaRPr lang="ru-RU" sz="1400" dirty="0" smtClean="0"/>
          </a:p>
          <a:p>
            <a:pPr lvl="3">
              <a:buNone/>
            </a:pPr>
            <a:endParaRPr lang="ru-RU" sz="1400" dirty="0" smtClean="0"/>
          </a:p>
          <a:p>
            <a:pPr lvl="3">
              <a:buNone/>
            </a:pPr>
            <a:endParaRPr lang="ru-RU" sz="1400" dirty="0" smtClean="0"/>
          </a:p>
          <a:p>
            <a:pPr lvl="3">
              <a:buNone/>
            </a:pPr>
            <a:endParaRPr lang="ru-RU" sz="1400" dirty="0" smtClean="0"/>
          </a:p>
          <a:p>
            <a:pPr lvl="3">
              <a:buNone/>
            </a:pPr>
            <a:endParaRPr lang="ru-RU" sz="1400" dirty="0" smtClean="0"/>
          </a:p>
          <a:p>
            <a:pPr lvl="3">
              <a:buNone/>
            </a:pPr>
            <a:r>
              <a:rPr lang="ru-RU" sz="1400" dirty="0" smtClean="0"/>
              <a:t>					Автор: </a:t>
            </a:r>
            <a:r>
              <a:rPr lang="ru-RU" sz="1400" dirty="0" err="1" smtClean="0"/>
              <a:t>Хабирова</a:t>
            </a:r>
            <a:r>
              <a:rPr lang="ru-RU" sz="1400" dirty="0" smtClean="0"/>
              <a:t> Г.Б., </a:t>
            </a:r>
          </a:p>
          <a:p>
            <a:pPr lvl="3">
              <a:buNone/>
            </a:pPr>
            <a:r>
              <a:rPr lang="ru-RU" sz="1400" dirty="0" smtClean="0"/>
              <a:t>					учитель русского языка и литературы</a:t>
            </a:r>
          </a:p>
          <a:p>
            <a:pPr lvl="3">
              <a:buNone/>
            </a:pPr>
            <a:r>
              <a:rPr lang="ru-RU" sz="1400" dirty="0" smtClean="0"/>
              <a:t>					 МОБУ СОШ № 21 г.Белорецк </a:t>
            </a:r>
          </a:p>
          <a:p>
            <a:pPr lvl="3">
              <a:buNone/>
            </a:pPr>
            <a:r>
              <a:rPr lang="ru-RU" sz="1400" dirty="0" smtClean="0"/>
              <a:t>					Республики Башкортостан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500042"/>
            <a:ext cx="821537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Хотя в чужих краях и тепло, и сытно, но ни один скворец не будет петь, ни одна скворчиха не будет выводить птенцов.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 дальней дорогой скворцы посидят немного у своих домиков, даже споют на прощание.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они будут ждать возвращения на родину.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Осенью певчие птицы улетают на юг.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	Евгений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Чарушин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166843"/>
            <a:ext cx="87868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Текст</a:t>
            </a:r>
            <a:r>
              <a:rPr lang="ru-RU" sz="4400" dirty="0" smtClean="0"/>
              <a:t> – это группа предложений, связанная темой и основной мыслью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166843"/>
            <a:ext cx="757242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</a:p>
          <a:p>
            <a:r>
              <a:rPr lang="ru-RU" sz="4000" b="1" dirty="0" smtClean="0"/>
              <a:t>Тема </a:t>
            </a:r>
            <a:r>
              <a:rPr lang="ru-RU" sz="4000" dirty="0" smtClean="0"/>
              <a:t>- о чём или о ком говорится в тексте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166843"/>
            <a:ext cx="707236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/>
              <a:t>Микротема</a:t>
            </a:r>
            <a:r>
              <a:rPr lang="ru-RU" sz="3600" b="1" dirty="0" smtClean="0"/>
              <a:t> </a:t>
            </a:r>
            <a:r>
              <a:rPr lang="ru-RU" sz="3200" dirty="0" smtClean="0"/>
              <a:t>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часть темы, все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микротемы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подчинены общей теме, раскрывают её.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в тексте есть несколько частей, то каждая из них имеет свою тему. Часто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микротема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выделяется в отдельный абзац. То есть начинается с красной строки, графически выделяется в тексте. По количеству абзацев можно определить количество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микротем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166842"/>
            <a:ext cx="86439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Основная мысль текста</a:t>
            </a:r>
            <a:r>
              <a:rPr lang="ru-RU" sz="4000" dirty="0" smtClean="0"/>
              <a:t> </a:t>
            </a:r>
          </a:p>
          <a:p>
            <a:r>
              <a:rPr lang="ru-RU" sz="3600" dirty="0" smtClean="0"/>
              <a:t>может находиться:</a:t>
            </a:r>
          </a:p>
          <a:p>
            <a:r>
              <a:rPr lang="ru-RU" sz="3600" dirty="0" smtClean="0"/>
              <a:t> </a:t>
            </a:r>
          </a:p>
          <a:p>
            <a:r>
              <a:rPr lang="ru-RU" sz="3600" dirty="0" smtClean="0"/>
              <a:t>- в заголовке;</a:t>
            </a:r>
          </a:p>
          <a:p>
            <a:r>
              <a:rPr lang="ru-RU" sz="3600" dirty="0" smtClean="0"/>
              <a:t>- в одном из предложений текста;</a:t>
            </a:r>
          </a:p>
          <a:p>
            <a:r>
              <a:rPr lang="ru-RU" sz="3600" dirty="0" smtClean="0"/>
              <a:t>- можем сформулировать сами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97346"/>
            <a:ext cx="83582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Родиной мы зовём нашу страну потому, что в ней мы родились, потому, что в ней говорят родным для нас языком и всё в ней для нас родное. </a:t>
            </a:r>
          </a:p>
          <a:p>
            <a:r>
              <a:rPr lang="ru-RU" dirty="0" smtClean="0"/>
              <a:t>	Родина – это память обо всём, что нам дорого в прошлом, это дела и люди нынешних дней, это родная земля со всем, что растёт и дышит на ней. </a:t>
            </a:r>
          </a:p>
          <a:p>
            <a:r>
              <a:rPr lang="ru-RU" dirty="0" smtClean="0"/>
              <a:t>	В жизни человека огромную роль играет любовь. Это любовь к своим родителям, к своей семье. Потом это любовь к своей школе, к своему классу, городу или селу. </a:t>
            </a:r>
          </a:p>
          <a:p>
            <a:r>
              <a:rPr lang="ru-RU" dirty="0" smtClean="0"/>
              <a:t>	Ещё одна важнейшая ступень – любовь к своему народу, к своей стране. Мы любим нашу Родину. Мы любим её бесконечные равнины, её величавые леса, её большие и малые реки, её города и сёла. Каждый её уголок, как бы он далеко от нас ни находился, близок и дорог нам.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142984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Микротемы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1.Родина – это наша страна, родной язык.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Родина – это память обо всем, что нас окружает.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В жизни человека огромную роль играет любовь: к родителям, семье, школе, городу, селу.</a:t>
            </a: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Мы любим свою страну: ее природу, каждый ее уголок.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прочитайте текст</a:t>
            </a:r>
          </a:p>
          <a:p>
            <a:r>
              <a:rPr lang="ru-RU" sz="3600" b="1" dirty="0" smtClean="0"/>
              <a:t>определите </a:t>
            </a:r>
            <a:r>
              <a:rPr lang="ru-RU" sz="3600" b="1" dirty="0"/>
              <a:t>его </a:t>
            </a:r>
            <a:r>
              <a:rPr lang="ru-RU" sz="3600" b="1" dirty="0" smtClean="0"/>
              <a:t>тему</a:t>
            </a:r>
            <a:endParaRPr lang="ru-RU" sz="3600" b="1" dirty="0"/>
          </a:p>
          <a:p>
            <a:r>
              <a:rPr lang="ru-RU" sz="3600" b="1" dirty="0" smtClean="0"/>
              <a:t> </a:t>
            </a:r>
            <a:r>
              <a:rPr lang="ru-RU" sz="3600" b="1" dirty="0"/>
              <a:t>выделите </a:t>
            </a:r>
            <a:r>
              <a:rPr lang="ru-RU" sz="3600" b="1" dirty="0" err="1" smtClean="0"/>
              <a:t>микротемы</a:t>
            </a:r>
            <a:endParaRPr lang="ru-RU" sz="3600" b="1" dirty="0" smtClean="0"/>
          </a:p>
          <a:p>
            <a:r>
              <a:rPr lang="ru-RU" sz="3600" b="1" dirty="0" smtClean="0"/>
              <a:t> </a:t>
            </a:r>
            <a:r>
              <a:rPr lang="ru-RU" sz="3600" b="1" dirty="0"/>
              <a:t>разделите текст на </a:t>
            </a:r>
            <a:r>
              <a:rPr lang="ru-RU" sz="3600" b="1" dirty="0" smtClean="0"/>
              <a:t>абзацы</a:t>
            </a:r>
          </a:p>
          <a:p>
            <a:r>
              <a:rPr lang="ru-RU" sz="3600" b="1" dirty="0" smtClean="0"/>
              <a:t>  </a:t>
            </a:r>
            <a:r>
              <a:rPr lang="ru-RU" sz="3600" b="1" dirty="0"/>
              <a:t>озаглавьте </a:t>
            </a:r>
            <a:r>
              <a:rPr lang="ru-RU" sz="3600" b="1" dirty="0" smtClean="0"/>
              <a:t>по-своему</a:t>
            </a:r>
            <a:endParaRPr lang="ru-RU" sz="36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238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ОГЭ  Русский  язык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Домашнее задание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2012-10-11T17:40:22Z</dcterms:created>
  <dcterms:modified xsi:type="dcterms:W3CDTF">2015-01-20T19:33:26Z</dcterms:modified>
</cp:coreProperties>
</file>